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550" r:id="rId2"/>
    <p:sldId id="635" r:id="rId3"/>
    <p:sldId id="637" r:id="rId4"/>
    <p:sldId id="638" r:id="rId5"/>
    <p:sldId id="639" r:id="rId6"/>
    <p:sldId id="640" r:id="rId7"/>
    <p:sldId id="629" r:id="rId8"/>
    <p:sldId id="630" r:id="rId9"/>
    <p:sldId id="631" r:id="rId10"/>
    <p:sldId id="632" r:id="rId11"/>
    <p:sldId id="633" r:id="rId12"/>
    <p:sldId id="634" r:id="rId13"/>
    <p:sldId id="615" r:id="rId14"/>
    <p:sldId id="616" r:id="rId15"/>
    <p:sldId id="618" r:id="rId16"/>
    <p:sldId id="626" r:id="rId17"/>
    <p:sldId id="628" r:id="rId18"/>
    <p:sldId id="627" r:id="rId19"/>
    <p:sldId id="599" r:id="rId20"/>
    <p:sldId id="600" r:id="rId21"/>
    <p:sldId id="611" r:id="rId22"/>
    <p:sldId id="601" r:id="rId23"/>
    <p:sldId id="612" r:id="rId24"/>
    <p:sldId id="613" r:id="rId25"/>
    <p:sldId id="605" r:id="rId26"/>
    <p:sldId id="610" r:id="rId27"/>
    <p:sldId id="296" r:id="rId28"/>
    <p:sldId id="606" r:id="rId29"/>
    <p:sldId id="614" r:id="rId30"/>
    <p:sldId id="607" r:id="rId31"/>
    <p:sldId id="608" r:id="rId32"/>
    <p:sldId id="609" r:id="rId33"/>
    <p:sldId id="587" r:id="rId34"/>
    <p:sldId id="588" r:id="rId35"/>
    <p:sldId id="589" r:id="rId36"/>
    <p:sldId id="595" r:id="rId37"/>
    <p:sldId id="596" r:id="rId38"/>
    <p:sldId id="277" r:id="rId39"/>
    <p:sldId id="285" r:id="rId40"/>
    <p:sldId id="287" r:id="rId41"/>
    <p:sldId id="259" r:id="rId42"/>
    <p:sldId id="305" r:id="rId43"/>
    <p:sldId id="306" r:id="rId44"/>
    <p:sldId id="302" r:id="rId45"/>
    <p:sldId id="289" r:id="rId46"/>
    <p:sldId id="290" r:id="rId47"/>
    <p:sldId id="590" r:id="rId48"/>
    <p:sldId id="591" r:id="rId49"/>
    <p:sldId id="592" r:id="rId50"/>
    <p:sldId id="597" r:id="rId51"/>
    <p:sldId id="598" r:id="rId52"/>
    <p:sldId id="594" r:id="rId53"/>
    <p:sldId id="579" r:id="rId54"/>
    <p:sldId id="580" r:id="rId55"/>
    <p:sldId id="581" r:id="rId56"/>
    <p:sldId id="582" r:id="rId57"/>
    <p:sldId id="583" r:id="rId58"/>
    <p:sldId id="584" r:id="rId59"/>
    <p:sldId id="586" r:id="rId60"/>
    <p:sldId id="585" r:id="rId61"/>
    <p:sldId id="567" r:id="rId62"/>
    <p:sldId id="570" r:id="rId63"/>
    <p:sldId id="571" r:id="rId64"/>
    <p:sldId id="566" r:id="rId65"/>
    <p:sldId id="568" r:id="rId66"/>
    <p:sldId id="569" r:id="rId67"/>
    <p:sldId id="572" r:id="rId68"/>
    <p:sldId id="573" r:id="rId69"/>
    <p:sldId id="574" r:id="rId70"/>
    <p:sldId id="575" r:id="rId71"/>
    <p:sldId id="577" r:id="rId72"/>
    <p:sldId id="578" r:id="rId73"/>
    <p:sldId id="576" r:id="rId74"/>
    <p:sldId id="551" r:id="rId75"/>
    <p:sldId id="552" r:id="rId76"/>
    <p:sldId id="563" r:id="rId77"/>
    <p:sldId id="565" r:id="rId78"/>
    <p:sldId id="564" r:id="rId79"/>
    <p:sldId id="560" r:id="rId80"/>
    <p:sldId id="558" r:id="rId81"/>
    <p:sldId id="562" r:id="rId82"/>
    <p:sldId id="56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40</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42</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43</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44</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45</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46</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47</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56</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64</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75</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6</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10</a:t>
            </a:fld>
            <a:endParaRPr lang="en-US"/>
          </a:p>
        </p:txBody>
      </p:sp>
    </p:spTree>
    <p:extLst>
      <p:ext uri="{BB962C8B-B14F-4D97-AF65-F5344CB8AC3E}">
        <p14:creationId xmlns:p14="http://schemas.microsoft.com/office/powerpoint/2010/main" val="313132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12</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16</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18</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30</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38</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39</a:t>
            </a:fld>
            <a:endParaRPr lang="en-US"/>
          </a:p>
        </p:txBody>
      </p:sp>
    </p:spTree>
    <p:extLst>
      <p:ext uri="{BB962C8B-B14F-4D97-AF65-F5344CB8AC3E}">
        <p14:creationId xmlns:p14="http://schemas.microsoft.com/office/powerpoint/2010/main" val="1913946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10/11/21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10/11/21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10963</TotalTime>
  <Words>1912</Words>
  <Application>Microsoft Macintosh PowerPoint</Application>
  <PresentationFormat>Widescreen</PresentationFormat>
  <Paragraphs>396</Paragraphs>
  <Slides>82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Avenir Book</vt:lpstr>
      <vt:lpstr>Avenir Next</vt:lpstr>
      <vt:lpstr>Calibri</vt:lpstr>
      <vt:lpstr>Gill Sans</vt:lpstr>
      <vt:lpstr>Gill Sans MT</vt:lpstr>
      <vt:lpstr>Open Sans</vt:lpstr>
      <vt:lpstr>Office Theme</vt:lpstr>
      <vt:lpstr>PowerPoint Presentation</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320</cp:revision>
  <dcterms:created xsi:type="dcterms:W3CDTF">2020-09-08T14:06:51Z</dcterms:created>
  <dcterms:modified xsi:type="dcterms:W3CDTF">2021-10-11T17:09:08Z</dcterms:modified>
</cp:coreProperties>
</file>